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9" r:id="rId3"/>
    <p:sldId id="337" r:id="rId4"/>
    <p:sldId id="346" r:id="rId5"/>
    <p:sldId id="339" r:id="rId6"/>
    <p:sldId id="347" r:id="rId7"/>
    <p:sldId id="348" r:id="rId8"/>
    <p:sldId id="308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Wampler" initials="BW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3587"/>
    <a:srgbClr val="1F60A9"/>
    <a:srgbClr val="0B1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72" autoAdjust="0"/>
    <p:restoredTop sz="89458" autoAdjust="0"/>
  </p:normalViewPr>
  <p:slideViewPr>
    <p:cSldViewPr>
      <p:cViewPr varScale="1">
        <p:scale>
          <a:sx n="86" d="100"/>
          <a:sy n="86" d="100"/>
        </p:scale>
        <p:origin x="6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154" cy="467363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327" y="0"/>
            <a:ext cx="3044153" cy="467363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2F169FA6-EDC5-46A0-9590-31D94EF18FF2}" type="datetimeFigureOut">
              <a:rPr lang="en-US" smtClean="0"/>
              <a:t>5/17/2016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738"/>
            <a:ext cx="3044154" cy="467363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327" y="8841738"/>
            <a:ext cx="3044153" cy="467363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A0152DDA-0CD2-4FA9-8283-7857D60100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504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6" tIns="46659" rIns="93316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6" tIns="46659" rIns="93316" bIns="46659" rtlCol="0"/>
          <a:lstStyle>
            <a:lvl1pPr algn="r">
              <a:defRPr sz="1200"/>
            </a:lvl1pPr>
          </a:lstStyle>
          <a:p>
            <a:fld id="{9D886DC0-0A93-42D6-A675-017B8760B41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0088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6" tIns="46659" rIns="93316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vert="horz" lIns="93316" tIns="46659" rIns="93316" bIns="4665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6" tIns="46659" rIns="93316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6" tIns="46659" rIns="93316" bIns="46659" rtlCol="0" anchor="b"/>
          <a:lstStyle>
            <a:lvl1pPr algn="r">
              <a:defRPr sz="1200"/>
            </a:lvl1pPr>
          </a:lstStyle>
          <a:p>
            <a:fld id="{FA26487E-518C-43F7-A8EE-728BE39564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66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364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364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666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179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4694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00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946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972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673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0"/>
            <a:ext cx="5111750" cy="5364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836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8959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14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364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364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2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673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0"/>
            <a:ext cx="5111750" cy="5364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8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6414"/>
            <a:ext cx="9144000" cy="5825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9541" y="6454556"/>
            <a:ext cx="17459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aseline="0" dirty="0" smtClean="0">
                <a:solidFill>
                  <a:schemeClr val="bg1"/>
                </a:solidFill>
              </a:rPr>
              <a:t>© 2015 Boise State University</a:t>
            </a:r>
            <a:endParaRPr lang="en-US" sz="1000" baseline="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0" y="6454556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B85C46D-3ED5-4508-B9D1-FB41570D2BFF}" type="slidenum">
              <a:rPr lang="en-US" sz="1000" baseline="0" smtClean="0">
                <a:solidFill>
                  <a:schemeClr val="bg1"/>
                </a:solidFill>
              </a:rPr>
              <a:t>‹#›</a:t>
            </a:fld>
            <a:endParaRPr lang="en-US" sz="1000" baseline="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931" y="172164"/>
            <a:ext cx="1862138" cy="4938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 baseline="0">
          <a:solidFill>
            <a:srgbClr val="09347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cap="none" baseline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9541" y="6454556"/>
            <a:ext cx="17459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aseline="0" dirty="0" smtClean="0">
                <a:solidFill>
                  <a:schemeClr val="bg1"/>
                </a:solidFill>
              </a:rPr>
              <a:t>© 2012 Boise State University</a:t>
            </a:r>
            <a:endParaRPr lang="en-US" sz="1000" baseline="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0" y="6454556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B85C46D-3ED5-4508-B9D1-FB41570D2BFF}" type="slidenum">
              <a:rPr lang="en-US" sz="1000" baseline="0" smtClean="0">
                <a:solidFill>
                  <a:schemeClr val="bg1"/>
                </a:solidFill>
              </a:rPr>
              <a:t>‹#›</a:t>
            </a:fld>
            <a:endParaRPr lang="en-US" sz="1000" baseline="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teriwilliams\Desktop\logo_b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931" y="183616"/>
            <a:ext cx="1862138" cy="4938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91440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0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cap="none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Boise State University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Bronco </a:t>
            </a:r>
            <a:r>
              <a:rPr lang="en-US" dirty="0"/>
              <a:t>Budget </a:t>
            </a:r>
            <a:r>
              <a:rPr lang="en-US" dirty="0" smtClean="0"/>
              <a:t>2.0 Committee</a:t>
            </a:r>
            <a:r>
              <a:rPr lang="en-US" dirty="0"/>
              <a:t/>
            </a:r>
            <a:br>
              <a:rPr lang="en-US" dirty="0"/>
            </a:br>
            <a:r>
              <a:rPr lang="en-US" sz="2700" dirty="0" smtClean="0"/>
              <a:t>5.18.16</a:t>
            </a:r>
            <a:endParaRPr lang="en-US" sz="27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866900" y="4343400"/>
            <a:ext cx="5410200" cy="10668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Ken Kline</a:t>
            </a:r>
          </a:p>
          <a:p>
            <a:r>
              <a:rPr lang="en-US" dirty="0" smtClean="0"/>
              <a:t>AVP, Budget and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next steps</a:t>
            </a:r>
          </a:p>
          <a:p>
            <a:r>
              <a:rPr lang="en-US" dirty="0" smtClean="0"/>
              <a:t>Finalize data elements</a:t>
            </a:r>
            <a:endParaRPr lang="en-US" dirty="0" smtClean="0"/>
          </a:p>
          <a:p>
            <a:r>
              <a:rPr lang="en-US" dirty="0" smtClean="0"/>
              <a:t>Review overall budget </a:t>
            </a:r>
            <a:r>
              <a:rPr lang="en-US" dirty="0" smtClean="0"/>
              <a:t>plan</a:t>
            </a:r>
          </a:p>
          <a:p>
            <a:r>
              <a:rPr lang="en-US" dirty="0" smtClean="0"/>
              <a:t>Discuss quality funds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177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Model to be vetted with leadership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Final recommendations determined over summer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Model presented to key stakeholders for feedback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Model finalized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Cost of instruction methodology developed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Budget policies and processes developed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Budget reports developed / systems implemented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6240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Elements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010022"/>
              </p:ext>
            </p:extLst>
          </p:nvPr>
        </p:nvGraphicFramePr>
        <p:xfrm>
          <a:off x="457200" y="1491397"/>
          <a:ext cx="8229600" cy="477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Budget Model Data</a:t>
                      </a:r>
                      <a:r>
                        <a:rPr lang="en-US" baseline="0" dirty="0" smtClean="0"/>
                        <a:t> Element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 Used in Model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Credit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Undergraduate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Student Major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Undergraduate</a:t>
                      </a:r>
                      <a:r>
                        <a:rPr lang="en-US" baseline="0" dirty="0" smtClean="0"/>
                        <a:t> Degrees Awarded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Fall / Spring Tuition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Fiscal Year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Summer Tuition Revenue / Self-Support Revenue / Online Program Fee Revenue / Student</a:t>
                      </a:r>
                      <a:r>
                        <a:rPr lang="en-US" baseline="0" dirty="0" smtClean="0"/>
                        <a:t> Fee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r>
                        <a:rPr lang="en-US" baseline="0" dirty="0" smtClean="0"/>
                        <a:t> of semester end (e.g. Summer 2016 revenues in 2016-17 Fiscal Year)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Other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Fiscal</a:t>
                      </a:r>
                      <a:r>
                        <a:rPr lang="en-US" baseline="0" dirty="0" smtClean="0"/>
                        <a:t> Year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6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Budget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987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23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181600"/>
            <a:ext cx="7772400" cy="6223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62000" y="4343400"/>
            <a:ext cx="7772400" cy="814387"/>
          </a:xfrm>
        </p:spPr>
        <p:txBody>
          <a:bodyPr/>
          <a:lstStyle/>
          <a:p>
            <a:r>
              <a:rPr lang="en-US" dirty="0" smtClean="0"/>
              <a:t>Ken Kline, AVP, Budget and Planning</a:t>
            </a:r>
          </a:p>
          <a:p>
            <a:r>
              <a:rPr lang="en-US" dirty="0" smtClean="0"/>
              <a:t>Email: kennethkline@boisestate.edu</a:t>
            </a:r>
            <a:endParaRPr lang="en-US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812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 meeting: </a:t>
            </a:r>
            <a:r>
              <a:rPr lang="en-US" dirty="0" smtClean="0"/>
              <a:t>To be scheduled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oise State Theme">
      <a:dk1>
        <a:srgbClr val="191917"/>
      </a:dk1>
      <a:lt1>
        <a:sysClr val="window" lastClr="FFFFFF"/>
      </a:lt1>
      <a:dk2>
        <a:srgbClr val="09347A"/>
      </a:dk2>
      <a:lt2>
        <a:srgbClr val="F6F6F5"/>
      </a:lt2>
      <a:accent1>
        <a:srgbClr val="0169A4"/>
      </a:accent1>
      <a:accent2>
        <a:srgbClr val="F1632A"/>
      </a:accent2>
      <a:accent3>
        <a:srgbClr val="007DC3"/>
      </a:accent3>
      <a:accent4>
        <a:srgbClr val="8064A2"/>
      </a:accent4>
      <a:accent5>
        <a:srgbClr val="4BACC6"/>
      </a:accent5>
      <a:accent6>
        <a:srgbClr val="F79646"/>
      </a:accent6>
      <a:hlink>
        <a:srgbClr val="3399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E82199B-DC72-488A-95B8-89E8CD66E9DD}" vid="{A67F7EB3-B12E-4EFB-B5BD-71C286836255}"/>
    </a:ext>
  </a:extLst>
</a:theme>
</file>

<file path=ppt/theme/theme2.xml><?xml version="1.0" encoding="utf-8"?>
<a:theme xmlns:a="http://schemas.openxmlformats.org/drawingml/2006/main" name="1_blank">
  <a:themeElements>
    <a:clrScheme name="Boise State Theme">
      <a:dk1>
        <a:srgbClr val="191917"/>
      </a:dk1>
      <a:lt1>
        <a:sysClr val="window" lastClr="FFFFFF"/>
      </a:lt1>
      <a:dk2>
        <a:srgbClr val="09347A"/>
      </a:dk2>
      <a:lt2>
        <a:srgbClr val="F6F6F5"/>
      </a:lt2>
      <a:accent1>
        <a:srgbClr val="0169A4"/>
      </a:accent1>
      <a:accent2>
        <a:srgbClr val="F1632A"/>
      </a:accent2>
      <a:accent3>
        <a:srgbClr val="007DC3"/>
      </a:accent3>
      <a:accent4>
        <a:srgbClr val="8064A2"/>
      </a:accent4>
      <a:accent5>
        <a:srgbClr val="4BACC6"/>
      </a:accent5>
      <a:accent6>
        <a:srgbClr val="F79646"/>
      </a:accent6>
      <a:hlink>
        <a:srgbClr val="3399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E82199B-DC72-488A-95B8-89E8CD66E9DD}" vid="{4EF0FCDD-25EB-4093-B50D-713D10A174B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6001</TotalTime>
  <Words>150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blank</vt:lpstr>
      <vt:lpstr>1_blank</vt:lpstr>
      <vt:lpstr>Boise State University  Bronco Budget 2.0 Committee 5.18.16</vt:lpstr>
      <vt:lpstr>Agenda</vt:lpstr>
      <vt:lpstr>Next steps</vt:lpstr>
      <vt:lpstr>Data Elements</vt:lpstr>
      <vt:lpstr>Budget Plan</vt:lpstr>
      <vt:lpstr>Quality Funds</vt:lpstr>
      <vt:lpstr>Thank You</vt:lpstr>
    </vt:vector>
  </TitlesOfParts>
  <Company>Boise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Boise State PowerPoint Template</dc:title>
  <dc:creator>KEN KLINE</dc:creator>
  <cp:lastModifiedBy>Ken Kline</cp:lastModifiedBy>
  <cp:revision>347</cp:revision>
  <cp:lastPrinted>2016-03-31T16:36:14Z</cp:lastPrinted>
  <dcterms:created xsi:type="dcterms:W3CDTF">2015-07-23T21:19:19Z</dcterms:created>
  <dcterms:modified xsi:type="dcterms:W3CDTF">2016-05-17T17:12:19Z</dcterms:modified>
</cp:coreProperties>
</file>