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0" r:id="rId3"/>
    <p:sldId id="276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 Miller" initials="CM" lastIdx="1" clrIdx="0">
    <p:extLst>
      <p:ext uri="{19B8F6BF-5375-455C-9EA6-DF929625EA0E}">
        <p15:presenceInfo xmlns:p15="http://schemas.microsoft.com/office/powerpoint/2012/main" userId="ceb33cfb9fbd44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2EA3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2EA3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002EA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002EA3">
              <a:alpha val="20000"/>
            </a:srgbClr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508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254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5277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Oran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quare"/>
          <p:cNvSpPr/>
          <p:nvPr/>
        </p:nvSpPr>
        <p:spPr>
          <a:xfrm>
            <a:off x="2374900" y="-43846"/>
            <a:ext cx="8255000" cy="8255001"/>
          </a:xfrm>
          <a:prstGeom prst="rect">
            <a:avLst/>
          </a:prstGeom>
          <a:solidFill>
            <a:srgbClr val="D84200">
              <a:alpha val="9043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" name="boisestate-primarylogo-1color-whiteoutlineblue-rgb.png" descr="boisestate-primarylogo-1color-whiteoutlineblue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38" y="6621158"/>
            <a:ext cx="3396325" cy="96520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Click to add heading"/>
          <p:cNvSpPr>
            <a:spLocks noGrp="1"/>
          </p:cNvSpPr>
          <p:nvPr>
            <p:ph type="body" sz="quarter" idx="13"/>
          </p:nvPr>
        </p:nvSpPr>
        <p:spPr>
          <a:xfrm>
            <a:off x="3645094" y="706078"/>
            <a:ext cx="5714612" cy="41896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400"/>
              </a:spcBef>
              <a:defRPr sz="4200" i="0" cap="all"/>
            </a:lvl1pPr>
          </a:lstStyle>
          <a:p>
            <a:r>
              <a:t>Click to add heading</a:t>
            </a:r>
          </a:p>
        </p:txBody>
      </p:sp>
      <p:sp>
        <p:nvSpPr>
          <p:cNvPr id="26" name="Secondary caption goes here"/>
          <p:cNvSpPr txBox="1">
            <a:spLocks noGrp="1"/>
          </p:cNvSpPr>
          <p:nvPr>
            <p:ph type="body" sz="quarter" idx="14"/>
          </p:nvPr>
        </p:nvSpPr>
        <p:spPr>
          <a:xfrm>
            <a:off x="4245836" y="5071955"/>
            <a:ext cx="4513129" cy="422489"/>
          </a:xfrm>
          <a:prstGeom prst="rect">
            <a:avLst/>
          </a:prstGeom>
        </p:spPr>
        <p:txBody>
          <a:bodyPr anchor="ctr"/>
          <a:lstStyle>
            <a:lvl1pPr defTabSz="361188">
              <a:defRPr sz="2370" i="0"/>
            </a:lvl1pPr>
          </a:lstStyle>
          <a:p>
            <a:r>
              <a:t>Title Subheading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3385" y="3611879"/>
            <a:ext cx="10464804" cy="2136989"/>
          </a:xfrm>
          <a:prstGeom prst="rect">
            <a:avLst/>
          </a:prstGeom>
        </p:spPr>
        <p:txBody>
          <a:bodyPr anchor="ctr"/>
          <a:lstStyle>
            <a:lvl1pPr>
              <a:defRPr sz="6800" i="0" cap="all" spc="340"/>
            </a:lvl1pPr>
          </a:lstStyle>
          <a:p>
            <a:r>
              <a:t>“Quote”</a:t>
            </a:r>
          </a:p>
        </p:txBody>
      </p:sp>
      <p:sp>
        <p:nvSpPr>
          <p:cNvPr id="82" name="Text"/>
          <p:cNvSpPr txBox="1">
            <a:spLocks noGrp="1"/>
          </p:cNvSpPr>
          <p:nvPr>
            <p:ph type="body" sz="quarter" idx="14"/>
          </p:nvPr>
        </p:nvSpPr>
        <p:spPr>
          <a:xfrm>
            <a:off x="6210089" y="7851477"/>
            <a:ext cx="584622" cy="375246"/>
          </a:xfrm>
          <a:prstGeom prst="rect">
            <a:avLst/>
          </a:prstGeom>
        </p:spPr>
        <p:txBody>
          <a:bodyPr wrap="none" lIns="27092" tIns="27092" rIns="27092" bIns="27092" anchor="ctr">
            <a:spAutoFit/>
          </a:bodyPr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isestate-B-blue-whiteoutline.png" descr="boisestate-B-blue-whiteoutline.png"/>
          <p:cNvPicPr>
            <a:picLocks noChangeAspect="1"/>
          </p:cNvPicPr>
          <p:nvPr/>
        </p:nvPicPr>
        <p:blipFill>
          <a:blip r:embed="rId5"/>
          <a:srcRect t="5559" b="5559"/>
          <a:stretch>
            <a:fillRect/>
          </a:stretch>
        </p:blipFill>
        <p:spPr>
          <a:xfrm>
            <a:off x="11963400" y="8889999"/>
            <a:ext cx="1016000" cy="7817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731519"/>
            <a:ext cx="10403841" cy="3099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69999" y="7646245"/>
            <a:ext cx="10464803" cy="39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6" y="8753835"/>
            <a:ext cx="3034454" cy="5726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587022">
              <a:defRPr sz="3400" i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 spd="med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A9986A0-137D-4852-BD01-F6AD96EF2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5094" y="706078"/>
            <a:ext cx="5714612" cy="2761022"/>
          </a:xfrm>
        </p:spPr>
        <p:txBody>
          <a:bodyPr>
            <a:normAutofit/>
          </a:bodyPr>
          <a:lstStyle/>
          <a:p>
            <a:r>
              <a:rPr lang="en-US" sz="10000" b="1" dirty="0"/>
              <a:t>SAP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AB81E9-2298-455E-A55A-43E16921C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836" y="3255855"/>
            <a:ext cx="4513129" cy="4224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Satisfactory Academic Progress</a:t>
            </a:r>
          </a:p>
        </p:txBody>
      </p:sp>
    </p:spTree>
    <p:extLst>
      <p:ext uri="{BB962C8B-B14F-4D97-AF65-F5344CB8AC3E}">
        <p14:creationId xmlns:p14="http://schemas.microsoft.com/office/powerpoint/2010/main" val="13373403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39969DF-EC08-43E7-9CDB-B805396E6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10782"/>
            <a:ext cx="12268200" cy="2136989"/>
          </a:xfrm>
        </p:spPr>
        <p:txBody>
          <a:bodyPr>
            <a:normAutofit/>
          </a:bodyPr>
          <a:lstStyle/>
          <a:p>
            <a:r>
              <a:rPr lang="en-US" sz="5000" dirty="0"/>
              <a:t>Three different standards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86DA5D-B787-4407-AB6C-C53DB822E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1862" y="2446218"/>
            <a:ext cx="1742676" cy="2055261"/>
          </a:xfrm>
        </p:spPr>
        <p:txBody>
          <a:bodyPr/>
          <a:lstStyle/>
          <a:p>
            <a:pPr algn="l"/>
            <a:r>
              <a:rPr lang="en-US" sz="3000" dirty="0"/>
              <a:t>GPA</a:t>
            </a:r>
          </a:p>
          <a:p>
            <a:pPr algn="l"/>
            <a:endParaRPr lang="en-US" sz="2000" dirty="0"/>
          </a:p>
          <a:p>
            <a:pPr algn="l"/>
            <a:r>
              <a:rPr lang="en-US" sz="3000" dirty="0"/>
              <a:t>Pace</a:t>
            </a:r>
          </a:p>
          <a:p>
            <a:pPr algn="l"/>
            <a:endParaRPr lang="en-US" sz="2000" dirty="0"/>
          </a:p>
          <a:p>
            <a:pPr algn="l"/>
            <a:r>
              <a:rPr lang="en-US" sz="3000" dirty="0"/>
              <a:t>Max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DC0AB-10AE-4C96-9688-823DB7103FA2}"/>
              </a:ext>
            </a:extLst>
          </p:cNvPr>
          <p:cNvSpPr txBox="1"/>
          <p:nvPr/>
        </p:nvSpPr>
        <p:spPr>
          <a:xfrm>
            <a:off x="815975" y="5743593"/>
            <a:ext cx="11372850" cy="59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Why is this important to High School Students?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747EBE-94E2-4F71-BA42-F21C1BA0116B}"/>
              </a:ext>
            </a:extLst>
          </p:cNvPr>
          <p:cNvCxnSpPr/>
          <p:nvPr/>
        </p:nvCxnSpPr>
        <p:spPr>
          <a:xfrm>
            <a:off x="1828800" y="6336915"/>
            <a:ext cx="92964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16808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DFFD47-BA31-45AF-A4A3-5ECA5E4C6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948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EA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EA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23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Helvetica Neue Medium</vt:lpstr>
      <vt:lpstr>Verdana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Miller</dc:creator>
  <cp:lastModifiedBy>Cat Miller</cp:lastModifiedBy>
  <cp:revision>17</cp:revision>
  <dcterms:created xsi:type="dcterms:W3CDTF">2020-11-05T15:02:21Z</dcterms:created>
  <dcterms:modified xsi:type="dcterms:W3CDTF">2021-10-18T22:03:44Z</dcterms:modified>
</cp:coreProperties>
</file>