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71" r:id="rId2"/>
    <p:sldId id="272" r:id="rId3"/>
    <p:sldId id="277" r:id="rId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1pPr>
    <a:lvl2pPr marL="0" marR="0" indent="228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2pPr>
    <a:lvl3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3pPr>
    <a:lvl4pPr marL="0" marR="0" indent="685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4pPr>
    <a:lvl5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5pPr>
    <a:lvl6pPr marL="0" marR="0" indent="1143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6pPr>
    <a:lvl7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7pPr>
    <a:lvl8pPr marL="0" marR="0" indent="1600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8pPr>
    <a:lvl9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at Miller" initials="CM" lastIdx="1" clrIdx="0">
    <p:extLst>
      <p:ext uri="{19B8F6BF-5375-455C-9EA6-DF929625EA0E}">
        <p15:presenceInfo xmlns:p15="http://schemas.microsoft.com/office/powerpoint/2012/main" userId="ceb33cfb9fbd441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32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002EA3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02EA3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381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381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FFFFF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solidFill>
            <a:srgbClr val="002EA3">
              <a:alpha val="20000"/>
            </a:srgbClr>
          </a:solidFill>
        </a:fill>
      </a:tcStyle>
    </a:firstCol>
    <a:la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50800" cap="flat">
              <a:solidFill>
                <a:srgbClr val="002EA3"/>
              </a:solidFill>
              <a:prstDash val="solid"/>
              <a:round/>
            </a:ln>
          </a:top>
          <a:bottom>
            <a:ln w="127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2EA3"/>
        </a:fontRef>
        <a:srgbClr val="002EA3"/>
      </a:tcTxStyle>
      <a:tcStyle>
        <a:tcBdr>
          <a:left>
            <a:ln w="12700" cap="flat">
              <a:solidFill>
                <a:srgbClr val="002EA3"/>
              </a:solidFill>
              <a:prstDash val="solid"/>
              <a:round/>
            </a:ln>
          </a:left>
          <a:right>
            <a:ln w="12700" cap="flat">
              <a:solidFill>
                <a:srgbClr val="002EA3"/>
              </a:solidFill>
              <a:prstDash val="solid"/>
              <a:round/>
            </a:ln>
          </a:right>
          <a:top>
            <a:ln w="12700" cap="flat">
              <a:solidFill>
                <a:srgbClr val="002EA3"/>
              </a:solidFill>
              <a:prstDash val="solid"/>
              <a:round/>
            </a:ln>
          </a:top>
          <a:bottom>
            <a:ln w="25400" cap="flat">
              <a:solidFill>
                <a:srgbClr val="002EA3"/>
              </a:solidFill>
              <a:prstDash val="solid"/>
              <a:round/>
            </a:ln>
          </a:bottom>
          <a:insideH>
            <a:ln w="12700" cap="flat">
              <a:solidFill>
                <a:srgbClr val="002EA3"/>
              </a:solidFill>
              <a:prstDash val="solid"/>
              <a:round/>
            </a:ln>
          </a:insideH>
          <a:insideV>
            <a:ln w="12700" cap="flat">
              <a:solidFill>
                <a:srgbClr val="002EA3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>
      <p:cViewPr varScale="1">
        <p:scale>
          <a:sx n="72" d="100"/>
          <a:sy n="72" d="100"/>
        </p:scale>
        <p:origin x="2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7" name="Shape 13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527706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Verdana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7644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&amp; Subtitle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quare"/>
          <p:cNvSpPr/>
          <p:nvPr/>
        </p:nvSpPr>
        <p:spPr>
          <a:xfrm>
            <a:off x="2375941" y="-23039"/>
            <a:ext cx="8252916" cy="8253667"/>
          </a:xfrm>
          <a:prstGeom prst="rect">
            <a:avLst/>
          </a:prstGeom>
          <a:solidFill>
            <a:srgbClr val="002EA3">
              <a:alpha val="90431"/>
            </a:srgb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defRPr sz="2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  <a:endParaRPr/>
          </a:p>
        </p:txBody>
      </p:sp>
      <p:pic>
        <p:nvPicPr>
          <p:cNvPr id="13" name="BoiseState-PrimaryMark-OrangeWhiteOutline-D64309.png" descr="BoiseState-PrimaryMark-OrangeWhiteOutline-D6430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7102" y="6509935"/>
            <a:ext cx="3370595" cy="1081016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econdary caption goes here"/>
          <p:cNvSpPr txBox="1">
            <a:spLocks noGrp="1"/>
          </p:cNvSpPr>
          <p:nvPr>
            <p:ph type="body" sz="quarter" idx="13"/>
          </p:nvPr>
        </p:nvSpPr>
        <p:spPr>
          <a:xfrm>
            <a:off x="4245836" y="5071955"/>
            <a:ext cx="4513129" cy="422489"/>
          </a:xfrm>
          <a:prstGeom prst="rect">
            <a:avLst/>
          </a:prstGeom>
        </p:spPr>
        <p:txBody>
          <a:bodyPr anchor="ctr"/>
          <a:lstStyle>
            <a:lvl1pPr defTabSz="361188">
              <a:defRPr sz="2370" i="0"/>
            </a:lvl1pPr>
          </a:lstStyle>
          <a:p>
            <a:r>
              <a:t>Title Subheading</a:t>
            </a:r>
          </a:p>
        </p:txBody>
      </p:sp>
      <p:sp>
        <p:nvSpPr>
          <p:cNvPr id="15" name="Click to add heading"/>
          <p:cNvSpPr>
            <a:spLocks noGrp="1"/>
          </p:cNvSpPr>
          <p:nvPr>
            <p:ph type="body" sz="quarter" idx="14"/>
          </p:nvPr>
        </p:nvSpPr>
        <p:spPr>
          <a:xfrm>
            <a:off x="3645094" y="706078"/>
            <a:ext cx="5714612" cy="4189688"/>
          </a:xfrm>
          <a:prstGeom prst="rect">
            <a:avLst/>
          </a:prstGeom>
        </p:spPr>
        <p:txBody>
          <a:bodyPr anchor="ctr"/>
          <a:lstStyle>
            <a:lvl1pPr>
              <a:spcBef>
                <a:spcPts val="1400"/>
              </a:spcBef>
              <a:defRPr sz="4200" i="0" cap="all"/>
            </a:lvl1pPr>
          </a:lstStyle>
          <a:p>
            <a:r>
              <a:t>Click to add heading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with Caption  Box &amp; Text Oran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Image"/>
          <p:cNvSpPr>
            <a:spLocks noGrp="1"/>
          </p:cNvSpPr>
          <p:nvPr>
            <p:ph type="pic" idx="13"/>
          </p:nvPr>
        </p:nvSpPr>
        <p:spPr>
          <a:xfrm>
            <a:off x="-2972" y="-18858"/>
            <a:ext cx="5886294" cy="979137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6" name="Rectangle"/>
          <p:cNvSpPr/>
          <p:nvPr/>
        </p:nvSpPr>
        <p:spPr>
          <a:xfrm>
            <a:off x="5016500" y="5156200"/>
            <a:ext cx="7240951" cy="3261308"/>
          </a:xfrm>
          <a:prstGeom prst="rect">
            <a:avLst/>
          </a:prstGeom>
          <a:solidFill>
            <a:srgbClr val="D84200"/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ctr" defTabSz="587022">
              <a:spcBef>
                <a:spcPts val="1400"/>
              </a:spcBef>
              <a:defRPr sz="4200" cap="all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57" name="boisestate-B-orange-whiteoutline.png" descr="boisestate-B-orange-whiteoutline.png"/>
          <p:cNvPicPr>
            <a:picLocks noChangeAspect="1"/>
          </p:cNvPicPr>
          <p:nvPr/>
        </p:nvPicPr>
        <p:blipFill>
          <a:blip r:embed="rId2"/>
          <a:srcRect t="5676" b="5676"/>
          <a:stretch>
            <a:fillRect/>
          </a:stretch>
        </p:blipFill>
        <p:spPr>
          <a:xfrm>
            <a:off x="68579" y="8891711"/>
            <a:ext cx="1019266" cy="782170"/>
          </a:xfrm>
          <a:prstGeom prst="rect">
            <a:avLst/>
          </a:prstGeom>
          <a:ln w="12700">
            <a:miter lim="400000"/>
          </a:ln>
        </p:spPr>
      </p:pic>
      <p:sp>
        <p:nvSpPr>
          <p:cNvPr id="58" name="Lorem ipsum dolor sit amet."/>
          <p:cNvSpPr txBox="1">
            <a:spLocks noGrp="1"/>
          </p:cNvSpPr>
          <p:nvPr>
            <p:ph type="body" sz="quarter" idx="14"/>
          </p:nvPr>
        </p:nvSpPr>
        <p:spPr>
          <a:xfrm>
            <a:off x="6412305" y="900511"/>
            <a:ext cx="5519634" cy="1034073"/>
          </a:xfrm>
          <a:prstGeom prst="rect">
            <a:avLst/>
          </a:prstGeom>
        </p:spPr>
        <p:txBody>
          <a:bodyPr anchor="ctr"/>
          <a:lstStyle>
            <a:lvl1pPr algn="l">
              <a:spcBef>
                <a:spcPts val="1400"/>
              </a:spcBef>
              <a:defRPr sz="3000" b="1" i="0" cap="all">
                <a:solidFill>
                  <a:srgbClr val="002EA3"/>
                </a:solidFill>
              </a:defRPr>
            </a:lvl1pPr>
          </a:lstStyle>
          <a:p>
            <a:r>
              <a:t>Photo Heading</a:t>
            </a:r>
          </a:p>
        </p:txBody>
      </p:sp>
      <p:sp>
        <p:nvSpPr>
          <p:cNvPr id="59" name="Quisque sagittis lorem id urna pretium, mattis feugiat erat finibus. Sed sit amet aliquet ante, nec rutrum libero."/>
          <p:cNvSpPr txBox="1">
            <a:spLocks noGrp="1"/>
          </p:cNvSpPr>
          <p:nvPr>
            <p:ph type="body" sz="quarter" idx="15"/>
          </p:nvPr>
        </p:nvSpPr>
        <p:spPr>
          <a:xfrm>
            <a:off x="6425005" y="1830290"/>
            <a:ext cx="5886294" cy="2576378"/>
          </a:xfrm>
          <a:prstGeom prst="rect">
            <a:avLst/>
          </a:prstGeom>
        </p:spPr>
        <p:txBody>
          <a:bodyPr anchor="ctr"/>
          <a:lstStyle>
            <a:lvl1pPr algn="l" defTabSz="325120">
              <a:defRPr sz="3400" i="0">
                <a:solidFill>
                  <a:srgbClr val="3C4542"/>
                </a:solidFill>
              </a:defRPr>
            </a:lvl1pPr>
          </a:lstStyle>
          <a:p>
            <a:r>
              <a:t>Lorem ipsum dolor sit amet, consectetur adipiscing elit. Quisque sagittis lorem id urna pretium, mattis feugiat erat finibus.</a:t>
            </a:r>
          </a:p>
        </p:txBody>
      </p:sp>
      <p:sp>
        <p:nvSpPr>
          <p:cNvPr id="60" name="Text"/>
          <p:cNvSpPr txBox="1">
            <a:spLocks noGrp="1"/>
          </p:cNvSpPr>
          <p:nvPr>
            <p:ph type="body" sz="quarter" idx="16"/>
          </p:nvPr>
        </p:nvSpPr>
        <p:spPr>
          <a:xfrm>
            <a:off x="5362990" y="5396520"/>
            <a:ext cx="6547970" cy="535360"/>
          </a:xfrm>
          <a:prstGeom prst="rect">
            <a:avLst/>
          </a:prstGeom>
        </p:spPr>
        <p:txBody>
          <a:bodyPr lIns="27092" tIns="27092" rIns="27092" bIns="27092" anchor="ctr">
            <a:spAutoFit/>
          </a:bodyPr>
          <a:lstStyle/>
          <a:p>
            <a:pPr algn="l">
              <a:defRPr sz="3400"/>
            </a:pPr>
            <a:endParaRPr/>
          </a:p>
        </p:txBody>
      </p:sp>
      <p:sp>
        <p:nvSpPr>
          <p:cNvPr id="6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 Blu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“Type a quote here.”"/>
          <p:cNvSpPr txBox="1"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  <a:prstGeom prst="rect">
            <a:avLst/>
          </a:prstGeom>
        </p:spPr>
        <p:txBody>
          <a:bodyPr anchor="ctr"/>
          <a:lstStyle>
            <a:lvl1pPr>
              <a:defRPr sz="6800" i="0" cap="all" spc="340"/>
            </a:lvl1pPr>
          </a:lstStyle>
          <a:p>
            <a:r>
              <a:t>“Quote”</a:t>
            </a:r>
          </a:p>
        </p:txBody>
      </p:sp>
      <p:sp>
        <p:nvSpPr>
          <p:cNvPr id="91" name="Text"/>
          <p:cNvSpPr txBox="1">
            <a:spLocks noGrp="1"/>
          </p:cNvSpPr>
          <p:nvPr>
            <p:ph type="body" sz="quarter" idx="14"/>
          </p:nvPr>
        </p:nvSpPr>
        <p:spPr>
          <a:xfrm>
            <a:off x="6210089" y="8181677"/>
            <a:ext cx="584622" cy="375246"/>
          </a:xfrm>
          <a:prstGeom prst="rect">
            <a:avLst/>
          </a:prstGeom>
        </p:spPr>
        <p:txBody>
          <a:bodyPr wrap="none" lIns="27092" tIns="27092" rIns="27092" bIns="27092" anchor="ctr">
            <a:spAutoFit/>
          </a:bodyPr>
          <a:lstStyle/>
          <a:p>
            <a:endParaRPr/>
          </a:p>
        </p:txBody>
      </p:sp>
      <p:pic>
        <p:nvPicPr>
          <p:cNvPr id="92" name="boisestate-B-orange-whiteoutline.png" descr="boisestate-B-orange-whiteoutline.png"/>
          <p:cNvPicPr>
            <a:picLocks noChangeAspect="1"/>
          </p:cNvPicPr>
          <p:nvPr/>
        </p:nvPicPr>
        <p:blipFill>
          <a:blip r:embed="rId3"/>
          <a:srcRect t="5676" b="5676"/>
          <a:stretch>
            <a:fillRect/>
          </a:stretch>
        </p:blipFill>
        <p:spPr>
          <a:xfrm>
            <a:off x="11968479" y="8891711"/>
            <a:ext cx="1019266" cy="782170"/>
          </a:xfrm>
          <a:prstGeom prst="rect">
            <a:avLst/>
          </a:prstGeom>
          <a:ln w="12700">
            <a:miter lim="400000"/>
          </a:ln>
        </p:spPr>
      </p:pic>
      <p:sp>
        <p:nvSpPr>
          <p:cNvPr id="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oisestate-B-blue-whiteoutline.png" descr="boisestate-B-blue-whiteoutline.png"/>
          <p:cNvPicPr>
            <a:picLocks noChangeAspect="1"/>
          </p:cNvPicPr>
          <p:nvPr/>
        </p:nvPicPr>
        <p:blipFill>
          <a:blip r:embed="rId6"/>
          <a:srcRect t="5559" b="5559"/>
          <a:stretch>
            <a:fillRect/>
          </a:stretch>
        </p:blipFill>
        <p:spPr>
          <a:xfrm>
            <a:off x="11963400" y="8889999"/>
            <a:ext cx="1016000" cy="781725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948462" y="731519"/>
            <a:ext cx="10403841" cy="30999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69999" y="7646245"/>
            <a:ext cx="10464803" cy="3970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9320106" y="8753835"/>
            <a:ext cx="3034454" cy="572614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defTabSz="587022">
              <a:defRPr sz="3400" i="1"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6" r:id="rId3"/>
  </p:sldLayoutIdLst>
  <p:transition spd="med"/>
  <p:txStyles>
    <p:title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600" b="1" i="0" u="none" strike="noStrike" cap="all" spc="360" baseline="0">
          <a:ln>
            <a:noFill/>
          </a:ln>
          <a:solidFill>
            <a:srgbClr val="002EA3"/>
          </a:solidFill>
          <a:uFillTx/>
          <a:latin typeface="+mj-lt"/>
          <a:ea typeface="+mj-ea"/>
          <a:cs typeface="+mj-cs"/>
          <a:sym typeface="Arial"/>
        </a:defRPr>
      </a:lvl9pPr>
    </p:titleStyle>
    <p:bodyStyle>
      <a:lvl1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1pPr>
      <a:lvl2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2pPr>
      <a:lvl3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3pPr>
      <a:lvl4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4pPr>
      <a:lvl5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5pPr>
      <a:lvl6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6pPr>
      <a:lvl7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7pPr>
      <a:lvl8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8pPr>
      <a:lvl9pPr marL="0" marR="0" indent="0" algn="ctr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1" u="none" strike="noStrike" cap="none" spc="0" baseline="0">
          <a:ln>
            <a:noFill/>
          </a:ln>
          <a:solidFill>
            <a:srgbClr val="FFFFFF"/>
          </a:solidFill>
          <a:uFillTx/>
          <a:latin typeface="+mj-lt"/>
          <a:ea typeface="+mj-ea"/>
          <a:cs typeface="+mj-cs"/>
          <a:sym typeface="Arial"/>
        </a:defRPr>
      </a:lvl9pPr>
    </p:bodyStyle>
    <p:otherStyle>
      <a:lvl1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0" algn="l" defTabSz="58702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400" b="0" i="1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099FC3A6-5FBB-4838-BF07-49E8E51F26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645094" y="706078"/>
            <a:ext cx="5714612" cy="4189688"/>
          </a:xfrm>
        </p:spPr>
        <p:txBody>
          <a:bodyPr/>
          <a:lstStyle/>
          <a:p>
            <a:r>
              <a:rPr lang="en-US" b="1" dirty="0"/>
              <a:t> Vulnerable Students</a:t>
            </a:r>
          </a:p>
        </p:txBody>
      </p:sp>
    </p:spTree>
    <p:extLst>
      <p:ext uri="{BB962C8B-B14F-4D97-AF65-F5344CB8AC3E}">
        <p14:creationId xmlns:p14="http://schemas.microsoft.com/office/powerpoint/2010/main" val="333994126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2BA41D4B-07D2-418C-84AC-837C35E10007}"/>
              </a:ext>
            </a:extLst>
          </p:cNvPr>
          <p:cNvPicPr>
            <a:picLocks noGrp="1" noChangeAspect="1"/>
          </p:cNvPicPr>
          <p:nvPr>
            <p:ph type="pic" idx="13"/>
          </p:nvPr>
        </p:nvPicPr>
        <p:blipFill>
          <a:blip r:embed="rId2"/>
          <a:srcRect t="9420" b="9420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CD65C5-9ED4-4192-B59E-8A43D115D06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12304" y="171451"/>
            <a:ext cx="6046395" cy="1763134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Options for students who may not have parental support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8AB168-6AE3-4D5E-B518-6B2374C8B4F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Federal and State resources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CCA089-BEF7-44FE-BA20-A49C64461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883322" y="6293334"/>
            <a:ext cx="6225350" cy="1255042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/>
              <a:t>Unaccompanied Homeless Youth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US" sz="2600" i="0" dirty="0"/>
              <a:t>Boise State Dependency Overrides</a:t>
            </a:r>
          </a:p>
          <a:p>
            <a:endParaRPr lang="en-US" sz="2600" i="0" dirty="0"/>
          </a:p>
        </p:txBody>
      </p:sp>
    </p:spTree>
    <p:extLst>
      <p:ext uri="{BB962C8B-B14F-4D97-AF65-F5344CB8AC3E}">
        <p14:creationId xmlns:p14="http://schemas.microsoft.com/office/powerpoint/2010/main" val="250999211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">
            <a:extLst>
              <a:ext uri="{FF2B5EF4-FFF2-40B4-BE49-F238E27FC236}">
                <a16:creationId xmlns:a16="http://schemas.microsoft.com/office/drawing/2014/main" id="{37C533C3-9EFC-4EB9-A103-DC9DE892CC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73385" y="3611879"/>
            <a:ext cx="10464804" cy="2136989"/>
          </a:xfrm>
        </p:spPr>
        <p:txBody>
          <a:bodyPr/>
          <a:lstStyle/>
          <a:p>
            <a:r>
              <a:rPr lang="en-US" dirty="0" err="1"/>
              <a:t>Q&amp;a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970441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Arial"/>
        <a:ea typeface="Arial"/>
        <a:cs typeface="Arial"/>
      </a:majorFont>
      <a:minorFont>
        <a:latin typeface="Verdana"/>
        <a:ea typeface="Verdana"/>
        <a:cs typeface="Verdan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2EA3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587022" rtl="0" fontAlgn="auto" latinLnBrk="0" hangingPunct="0">
          <a:lnSpc>
            <a:spcPct val="100000"/>
          </a:lnSpc>
          <a:spcBef>
            <a:spcPts val="1400"/>
          </a:spcBef>
          <a:spcAft>
            <a:spcPts val="0"/>
          </a:spcAft>
          <a:buClrTx/>
          <a:buSzTx/>
          <a:buFontTx/>
          <a:buNone/>
          <a:tabLst/>
          <a:defRPr kumimoji="0" sz="42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27092" tIns="27092" rIns="27092" bIns="27092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211</TotalTime>
  <Words>26</Words>
  <Application>Microsoft Office PowerPoint</Application>
  <PresentationFormat>Custom</PresentationFormat>
  <Paragraphs>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Helvetica Neue Medium</vt:lpstr>
      <vt:lpstr>Verdana</vt:lpstr>
      <vt:lpstr>White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 Miller</dc:creator>
  <cp:lastModifiedBy>Cat Miller</cp:lastModifiedBy>
  <cp:revision>18</cp:revision>
  <dcterms:created xsi:type="dcterms:W3CDTF">2020-11-05T15:02:21Z</dcterms:created>
  <dcterms:modified xsi:type="dcterms:W3CDTF">2021-10-18T22:04:31Z</dcterms:modified>
</cp:coreProperties>
</file>