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5"/>
  </p:notesMasterIdLst>
  <p:handoutMasterIdLst>
    <p:handoutMasterId r:id="rId6"/>
  </p:handoutMasterIdLst>
  <p:sldIdLst>
    <p:sldId id="259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60A9"/>
    <a:srgbClr val="003587"/>
    <a:srgbClr val="0B1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89242" autoAdjust="0"/>
  </p:normalViewPr>
  <p:slideViewPr>
    <p:cSldViewPr>
      <p:cViewPr varScale="1">
        <p:scale>
          <a:sx n="142" d="100"/>
          <a:sy n="142" d="100"/>
        </p:scale>
        <p:origin x="18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A198-6249-4420-8054-C0BB31184514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902FB-0912-4F48-AF15-86AC9C27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42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9D886DC0-0A93-42D6-A675-017B8760B41B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FA26487E-518C-43F7-A8EE-728BE3956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60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3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6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2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673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79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6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79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694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00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46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72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694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673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366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959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14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2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0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4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72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673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36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95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9541" y="6454556"/>
            <a:ext cx="1745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dirty="0" smtClean="0">
                <a:solidFill>
                  <a:schemeClr val="bg1"/>
                </a:solidFill>
              </a:rPr>
              <a:t>© 2012 Boise State University</a:t>
            </a:r>
            <a:endParaRPr lang="en-US" sz="1000" baseline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6454556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85C46D-3ED5-4508-B9D1-FB41570D2BFF}" type="slidenum">
              <a:rPr lang="en-US" sz="1000" baseline="0" smtClean="0">
                <a:solidFill>
                  <a:schemeClr val="bg1"/>
                </a:solidFill>
              </a:rPr>
              <a:t>‹#›</a:t>
            </a:fld>
            <a:endParaRPr lang="en-US" sz="1000" baseline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teriwilliams\Desktop\logo_b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31" y="183616"/>
            <a:ext cx="1862138" cy="49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0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cap="none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17637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5914" y="152400"/>
            <a:ext cx="1952172" cy="716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 baseline="0">
          <a:solidFill>
            <a:srgbClr val="09347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cap="none" baseline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9541" y="6454556"/>
            <a:ext cx="1745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dirty="0" smtClean="0">
                <a:solidFill>
                  <a:schemeClr val="bg1"/>
                </a:solidFill>
              </a:rPr>
              <a:t>© 2012 Boise State University</a:t>
            </a:r>
            <a:endParaRPr lang="en-US" sz="1000" baseline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6454556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85C46D-3ED5-4508-B9D1-FB41570D2BFF}" type="slidenum">
              <a:rPr lang="en-US" sz="1000" baseline="0" smtClean="0">
                <a:solidFill>
                  <a:schemeClr val="bg1"/>
                </a:solidFill>
              </a:rPr>
              <a:t>‹#›</a:t>
            </a:fld>
            <a:endParaRPr lang="en-US" sz="1000" baseline="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95914" y="152400"/>
            <a:ext cx="1952172" cy="7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0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cap="none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hyperlink" Target="file:///\\COEN-Cypress" TargetMode="External"/><Relationship Id="rId4" Type="http://schemas.openxmlformats.org/officeDocument/2006/relationships/hyperlink" Target="file:///\\COEN-Birch" TargetMode="External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rintermigration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344869"/>
            <a:ext cx="2115110" cy="24195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13" name="Right Arrow 12"/>
          <p:cNvSpPr/>
          <p:nvPr/>
        </p:nvSpPr>
        <p:spPr>
          <a:xfrm>
            <a:off x="6236087" y="5499489"/>
            <a:ext cx="348465" cy="35339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5348513"/>
            <a:ext cx="2026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itchFamily="18" charset="0"/>
                <a:cs typeface="Arial" pitchFamily="34" charset="0"/>
              </a:rPr>
              <a:t>Double-click the printer object to attach to </a:t>
            </a:r>
            <a:r>
              <a:rPr lang="en-US" dirty="0" smtClean="0">
                <a:latin typeface="Garamond" pitchFamily="18" charset="0"/>
                <a:cs typeface="Arial" pitchFamily="34" charset="0"/>
              </a:rPr>
              <a:t>it</a:t>
            </a:r>
            <a:endParaRPr lang="en-US" dirty="0">
              <a:latin typeface="Garamond" pitchFamily="18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8471" y="4375601"/>
            <a:ext cx="935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enter </a:t>
            </a:r>
            <a:r>
              <a:rPr lang="en-US" b="1" u="sng" dirty="0">
                <a:latin typeface="Garamond" pitchFamily="18" charset="0"/>
                <a:hlinkClick r:id="rId4" action="ppaction://hlinkfile"/>
              </a:rPr>
              <a:t>\\COEN-Birch</a:t>
            </a:r>
            <a:r>
              <a:rPr lang="en-US" b="1" u="sng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b="1" dirty="0">
                <a:latin typeface="Garamond" pitchFamily="18" charset="0"/>
              </a:rPr>
              <a:t>or</a:t>
            </a:r>
            <a:r>
              <a:rPr lang="en-US" b="1" u="sng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b="1" u="sng" dirty="0" smtClean="0">
                <a:latin typeface="Garamond" pitchFamily="18" charset="0"/>
                <a:hlinkClick r:id="rId5" action="ppaction://hlinkfile"/>
              </a:rPr>
              <a:t>\\COEN-Cypress</a:t>
            </a:r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smtClean="0">
                <a:latin typeface="Garamond" pitchFamily="18" charset="0"/>
              </a:rPr>
              <a:t>for </a:t>
            </a:r>
            <a:r>
              <a:rPr lang="en-US" b="1" dirty="0">
                <a:latin typeface="Garamond" pitchFamily="18" charset="0"/>
              </a:rPr>
              <a:t>available printers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1494" y="1113723"/>
            <a:ext cx="84582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How To Access COEN Windows Domain Printers</a:t>
            </a:r>
          </a:p>
          <a:p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419600" y="3026115"/>
            <a:ext cx="393335" cy="2875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1827" y="2759216"/>
            <a:ext cx="2232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Garamond" pitchFamily="18" charset="0"/>
              </a:rPr>
              <a:t>Right click </a:t>
            </a:r>
          </a:p>
          <a:p>
            <a:r>
              <a:rPr lang="en-US" b="1" i="1" dirty="0" smtClean="0">
                <a:latin typeface="Garamond" pitchFamily="18" charset="0"/>
              </a:rPr>
              <a:t>Windows 10 Logo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62" y="2746822"/>
            <a:ext cx="997476" cy="558586"/>
          </a:xfrm>
          <a:prstGeom prst="rect">
            <a:avLst/>
          </a:prstGeom>
          <a:effectLst>
            <a:outerShdw blurRad="50800" dist="50800" dir="5400000" algn="ctr" rotWithShape="0">
              <a:schemeClr val="accent2"/>
            </a:outerShdw>
            <a:softEdge rad="508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42" y="2591534"/>
            <a:ext cx="1122444" cy="10158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14938" y="2852383"/>
            <a:ext cx="116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Garamond" pitchFamily="18" charset="0"/>
              </a:rPr>
              <a:t>‘RUN’ field</a:t>
            </a:r>
            <a:endParaRPr lang="en-US" i="1" dirty="0">
              <a:latin typeface="Garamond" pitchFamily="18" charset="0"/>
            </a:endParaRP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14" y="2379537"/>
            <a:ext cx="2918551" cy="151794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50800" dir="5400000" algn="ctr" rotWithShape="0">
              <a:srgbClr val="1F60A9"/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504763" y="172976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aramond" panose="02020404030301010803" pitchFamily="18" charset="0"/>
              </a:rPr>
              <a:t>Printer settings are user-specific; users must establish a printer connection under their own account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19" y="5421154"/>
            <a:ext cx="3324798" cy="17252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22" y="5279884"/>
            <a:ext cx="2730045" cy="1419898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50800" dir="5400000" algn="ctr" rotWithShape="0">
              <a:srgbClr val="1F60A9"/>
            </a:outerShdw>
          </a:effectLst>
        </p:spPr>
      </p:pic>
    </p:spTree>
    <p:extLst>
      <p:ext uri="{BB962C8B-B14F-4D97-AF65-F5344CB8AC3E}">
        <p14:creationId xmlns:p14="http://schemas.microsoft.com/office/powerpoint/2010/main" val="17241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Boise State Theme">
      <a:dk1>
        <a:srgbClr val="191917"/>
      </a:dk1>
      <a:lt1>
        <a:sysClr val="window" lastClr="FFFFFF"/>
      </a:lt1>
      <a:dk2>
        <a:srgbClr val="09347A"/>
      </a:dk2>
      <a:lt2>
        <a:srgbClr val="F6F6F5"/>
      </a:lt2>
      <a:accent1>
        <a:srgbClr val="0169A4"/>
      </a:accent1>
      <a:accent2>
        <a:srgbClr val="F1632A"/>
      </a:accent2>
      <a:accent3>
        <a:srgbClr val="007DC3"/>
      </a:accent3>
      <a:accent4>
        <a:srgbClr val="8064A2"/>
      </a:accent4>
      <a:accent5>
        <a:srgbClr val="4BACC6"/>
      </a:accent5>
      <a:accent6>
        <a:srgbClr val="F79646"/>
      </a:accent6>
      <a:hlink>
        <a:srgbClr val="3399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oise State Theme">
      <a:dk1>
        <a:srgbClr val="191917"/>
      </a:dk1>
      <a:lt1>
        <a:sysClr val="window" lastClr="FFFFFF"/>
      </a:lt1>
      <a:dk2>
        <a:srgbClr val="09347A"/>
      </a:dk2>
      <a:lt2>
        <a:srgbClr val="F6F6F5"/>
      </a:lt2>
      <a:accent1>
        <a:srgbClr val="0169A4"/>
      </a:accent1>
      <a:accent2>
        <a:srgbClr val="F1632A"/>
      </a:accent2>
      <a:accent3>
        <a:srgbClr val="007DC3"/>
      </a:accent3>
      <a:accent4>
        <a:srgbClr val="8064A2"/>
      </a:accent4>
      <a:accent5>
        <a:srgbClr val="4BACC6"/>
      </a:accent5>
      <a:accent6>
        <a:srgbClr val="F79646"/>
      </a:accent6>
      <a:hlink>
        <a:srgbClr val="3399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">
  <a:themeElements>
    <a:clrScheme name="Boise State Theme">
      <a:dk1>
        <a:srgbClr val="191917"/>
      </a:dk1>
      <a:lt1>
        <a:sysClr val="window" lastClr="FFFFFF"/>
      </a:lt1>
      <a:dk2>
        <a:srgbClr val="09347A"/>
      </a:dk2>
      <a:lt2>
        <a:srgbClr val="F6F6F5"/>
      </a:lt2>
      <a:accent1>
        <a:srgbClr val="0169A4"/>
      </a:accent1>
      <a:accent2>
        <a:srgbClr val="F1632A"/>
      </a:accent2>
      <a:accent3>
        <a:srgbClr val="007DC3"/>
      </a:accent3>
      <a:accent4>
        <a:srgbClr val="8064A2"/>
      </a:accent4>
      <a:accent5>
        <a:srgbClr val="4BACC6"/>
      </a:accent5>
      <a:accent6>
        <a:srgbClr val="F79646"/>
      </a:accent6>
      <a:hlink>
        <a:srgbClr val="3399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COEN-_B_-Powerpoint-template</Template>
  <TotalTime>483</TotalTime>
  <Words>48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Garamond</vt:lpstr>
      <vt:lpstr>1_blank</vt:lpstr>
      <vt:lpstr>blank</vt:lpstr>
      <vt:lpstr>2_blank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itadmin</dc:creator>
  <cp:lastModifiedBy>mmoore</cp:lastModifiedBy>
  <cp:revision>38</cp:revision>
  <cp:lastPrinted>2013-04-02T18:03:04Z</cp:lastPrinted>
  <dcterms:created xsi:type="dcterms:W3CDTF">2013-04-02T16:45:22Z</dcterms:created>
  <dcterms:modified xsi:type="dcterms:W3CDTF">2017-12-14T23:31:52Z</dcterms:modified>
</cp:coreProperties>
</file>