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6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0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9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4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8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5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9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4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9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1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4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0242-70C4-4AFD-8428-7F19A219E6DD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50459-C8C3-4BF1-95A5-D85B5154A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1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file:///\\coen-maple\personaldrives\usernam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\\coen-maple\common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7437" y="17041"/>
            <a:ext cx="9003957" cy="585145"/>
          </a:xfrm>
        </p:spPr>
        <p:txBody>
          <a:bodyPr/>
          <a:lstStyle/>
          <a:p>
            <a:r>
              <a:rPr lang="en-US" dirty="0" smtClean="0"/>
              <a:t>How </a:t>
            </a:r>
            <a:r>
              <a:rPr lang="en-US" smtClean="0"/>
              <a:t>to Map COEN </a:t>
            </a:r>
            <a:r>
              <a:rPr lang="en-US" dirty="0" smtClean="0"/>
              <a:t>U or W Drive Servers Drive Manually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08" y="1746327"/>
            <a:ext cx="3113714" cy="284709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43" y="668173"/>
            <a:ext cx="3720715" cy="2662236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26" y="828892"/>
            <a:ext cx="3569807" cy="2655374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415" y="3961147"/>
            <a:ext cx="3177309" cy="2519452"/>
          </a:xfrm>
          <a:prstGeom prst="rect">
            <a:avLst/>
          </a:prstGeom>
          <a:ln>
            <a:solidFill>
              <a:srgbClr val="0070C0"/>
            </a:solidFill>
          </a:ln>
          <a:effectLst>
            <a:glow rad="431800">
              <a:schemeClr val="accent1">
                <a:alpha val="40000"/>
              </a:schemeClr>
            </a:glow>
            <a:softEdge rad="38100"/>
          </a:effectLst>
        </p:spPr>
      </p:pic>
      <p:sp>
        <p:nvSpPr>
          <p:cNvPr id="8" name="Oval 7"/>
          <p:cNvSpPr/>
          <p:nvPr/>
        </p:nvSpPr>
        <p:spPr>
          <a:xfrm>
            <a:off x="1813196" y="2608295"/>
            <a:ext cx="1260910" cy="25988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4574" y="1702642"/>
            <a:ext cx="1260910" cy="25988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9495" y="731632"/>
            <a:ext cx="442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Step 1: </a:t>
            </a:r>
            <a:endParaRPr lang="en-US" dirty="0"/>
          </a:p>
          <a:p>
            <a:r>
              <a:rPr lang="en-US" dirty="0"/>
              <a:t>Go to </a:t>
            </a:r>
            <a:r>
              <a:rPr lang="en-US" i="1" dirty="0" smtClean="0"/>
              <a:t>This </a:t>
            </a:r>
            <a:r>
              <a:rPr lang="en-US" i="1" dirty="0"/>
              <a:t>Computer (Windows 7) or This PC (Windows 10)</a:t>
            </a:r>
            <a:r>
              <a:rPr lang="en-US" dirty="0"/>
              <a:t>, right click </a:t>
            </a:r>
            <a:r>
              <a:rPr lang="en-US" b="1" dirty="0" smtClean="0"/>
              <a:t>Map network drive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09907" y="4801812"/>
            <a:ext cx="3694636" cy="135421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2: Map Network Drive Window</a:t>
            </a:r>
            <a:endParaRPr lang="en-US" dirty="0" smtClean="0"/>
          </a:p>
          <a:p>
            <a:r>
              <a:rPr lang="en-US" dirty="0" smtClean="0"/>
              <a:t>Select “W” or “U” as the drive to map</a:t>
            </a:r>
          </a:p>
          <a:p>
            <a:r>
              <a:rPr lang="en-US" sz="1400" dirty="0" smtClean="0"/>
              <a:t>W: </a:t>
            </a:r>
            <a:r>
              <a:rPr lang="en-US" sz="1400" dirty="0">
                <a:hlinkClick r:id="rId6" action="ppaction://hlinkfile"/>
              </a:rPr>
              <a:t>\\coen-maple\common</a:t>
            </a:r>
            <a:r>
              <a:rPr lang="en-US" sz="1400" dirty="0"/>
              <a:t> </a:t>
            </a:r>
            <a:r>
              <a:rPr lang="en-US" sz="1400" dirty="0" smtClean="0"/>
              <a:t>   </a:t>
            </a:r>
          </a:p>
          <a:p>
            <a:r>
              <a:rPr lang="en-US" sz="1400" dirty="0" smtClean="0"/>
              <a:t>U: </a:t>
            </a:r>
            <a:r>
              <a:rPr lang="en-US" sz="1400" dirty="0">
                <a:hlinkClick r:id="rId7" action="ppaction://hlinkfile"/>
              </a:rPr>
              <a:t>\\</a:t>
            </a:r>
            <a:r>
              <a:rPr lang="en-US" sz="1400" dirty="0" smtClean="0">
                <a:hlinkClick r:id="rId7" action="ppaction://hlinkfile"/>
              </a:rPr>
              <a:t>coen-maple\personaldrives\username</a:t>
            </a:r>
            <a:endParaRPr lang="en-US" sz="1400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75557" y="3758756"/>
            <a:ext cx="3053630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b="1" smtClean="0"/>
              <a:t>STEP </a:t>
            </a:r>
            <a:r>
              <a:rPr lang="en-US" b="1" smtClean="0"/>
              <a:t>3: </a:t>
            </a:r>
            <a:r>
              <a:rPr lang="en-US" b="1" smtClean="0"/>
              <a:t>Enter </a:t>
            </a:r>
            <a:r>
              <a:rPr lang="en-US" b="1" smtClean="0"/>
              <a:t>Credentials</a:t>
            </a:r>
            <a:endParaRPr lang="en-US" b="1" dirty="0" smtClean="0"/>
          </a:p>
          <a:p>
            <a:r>
              <a:rPr lang="en-US" sz="1600" dirty="0" smtClean="0"/>
              <a:t>When prompted at ‘Enter network credentials’ window,</a:t>
            </a:r>
            <a:endParaRPr lang="en-US" sz="1600" dirty="0"/>
          </a:p>
          <a:p>
            <a:r>
              <a:rPr lang="en-US" sz="1600" dirty="0"/>
              <a:t>c</a:t>
            </a:r>
            <a:r>
              <a:rPr lang="en-US" sz="1600" dirty="0" smtClean="0"/>
              <a:t>hange from local PC (an ENG#) to the </a:t>
            </a:r>
            <a:r>
              <a:rPr lang="en-US" sz="1600" dirty="0" err="1" smtClean="0"/>
              <a:t>BoiseState</a:t>
            </a:r>
            <a:r>
              <a:rPr lang="en-US" sz="1600" dirty="0" smtClean="0"/>
              <a:t> or ENGR domain, and your own user ID. </a:t>
            </a:r>
          </a:p>
          <a:p>
            <a:r>
              <a:rPr lang="en-US" sz="1600" dirty="0" smtClean="0"/>
              <a:t>The</a:t>
            </a:r>
            <a:r>
              <a:rPr lang="en-US" sz="1600" dirty="0"/>
              <a:t> </a:t>
            </a:r>
            <a:r>
              <a:rPr lang="en-US" sz="1600" dirty="0" err="1" smtClean="0"/>
              <a:t>BoiseState</a:t>
            </a:r>
            <a:r>
              <a:rPr lang="en-US" sz="1600" dirty="0" smtClean="0"/>
              <a:t> ID and password is the same as for PeopleSoft/</a:t>
            </a:r>
            <a:r>
              <a:rPr lang="en-US" sz="1600" dirty="0" err="1" smtClean="0"/>
              <a:t>MyBoiseState</a:t>
            </a:r>
            <a:r>
              <a:rPr lang="en-US" sz="1600" dirty="0" smtClean="0"/>
              <a:t>/</a:t>
            </a:r>
            <a:r>
              <a:rPr lang="en-US" sz="1600" dirty="0" err="1" smtClean="0"/>
              <a:t>GoogleApps</a:t>
            </a:r>
            <a:r>
              <a:rPr lang="en-US" sz="1600" dirty="0" smtClean="0"/>
              <a:t> resources.</a:t>
            </a:r>
          </a:p>
        </p:txBody>
      </p:sp>
      <p:cxnSp>
        <p:nvCxnSpPr>
          <p:cNvPr id="13" name="Straight Arrow Connector 12"/>
          <p:cNvCxnSpPr>
            <a:endCxn id="9" idx="2"/>
          </p:cNvCxnSpPr>
          <p:nvPr/>
        </p:nvCxnSpPr>
        <p:spPr>
          <a:xfrm>
            <a:off x="577321" y="1698647"/>
            <a:ext cx="247253" cy="13393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2"/>
          </p:cNvCxnSpPr>
          <p:nvPr/>
        </p:nvCxnSpPr>
        <p:spPr>
          <a:xfrm>
            <a:off x="577321" y="1832583"/>
            <a:ext cx="1235875" cy="90565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109399" y="1685418"/>
            <a:ext cx="1379367" cy="324080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109399" y="1832584"/>
            <a:ext cx="4615859" cy="330203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824801" y="4723200"/>
            <a:ext cx="1519218" cy="32821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mmoore</dc:creator>
  <cp:lastModifiedBy>mmoore</cp:lastModifiedBy>
  <cp:revision>6</cp:revision>
  <dcterms:created xsi:type="dcterms:W3CDTF">2017-12-14T22:00:34Z</dcterms:created>
  <dcterms:modified xsi:type="dcterms:W3CDTF">2017-12-15T17:28:42Z</dcterms:modified>
</cp:coreProperties>
</file>